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A40DF-901C-4F47-A621-71FACB04A087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1A1-D737-49C0-A239-45AD09BB5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1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21A1-D737-49C0-A239-45AD09BB58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gpreview (5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2137410" cy="160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71827"/>
              </p:ext>
            </p:extLst>
          </p:nvPr>
        </p:nvGraphicFramePr>
        <p:xfrm>
          <a:off x="7315200" y="609600"/>
          <a:ext cx="10763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275120" imgH="1448280" progId="">
                  <p:embed/>
                </p:oleObj>
              </mc:Choice>
              <mc:Fallback>
                <p:oleObj r:id="rId4" imgW="1275120" imgH="14482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609600"/>
                        <a:ext cx="1076325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906" y="2743200"/>
            <a:ext cx="899945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Сретенская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Территориальная организация профсоюза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работников народного образования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 науки РФ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72453" y="5958246"/>
            <a:ext cx="14077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2021год</a:t>
            </a:r>
            <a:endParaRPr kumimoji="0" lang="ru-RU" sz="24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05727"/>
              </p:ext>
            </p:extLst>
          </p:nvPr>
        </p:nvGraphicFramePr>
        <p:xfrm>
          <a:off x="7315200" y="569259"/>
          <a:ext cx="10763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1275120" imgH="1448280" progId="">
                  <p:embed/>
                </p:oleObj>
              </mc:Choice>
              <mc:Fallback>
                <p:oleObj r:id="rId6" imgW="1275120" imgH="1448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69259"/>
                        <a:ext cx="1076325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7744" y="304800"/>
            <a:ext cx="80814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Нормативно-правовая основа деятельности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районной организации профсоюза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работников образования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90600" y="2507650"/>
            <a:ext cx="77724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Устав профсоюза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2.Положение о Сретенской районной организации профсоюза работников образования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Отраслевое соглашение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.Нормативно-правовая документация, позволяющая вести финансово-хозяйственную деятельность: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 материальной помощи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-протоколы пленумов районного комитета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постановления президиумов районного комитет</a:t>
            </a:r>
            <a:endParaRPr kumimoji="0" lang="ru-RU" sz="9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распоряжения районного комитета</a:t>
            </a:r>
            <a:endParaRPr kumimoji="0" lang="ru-RU" sz="2000" b="1" i="0" u="none" strike="noStrike" normalizeH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7148" y="92332"/>
            <a:ext cx="87637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Состав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Сретенской территориальной</a:t>
            </a:r>
            <a:r>
              <a:rPr kumimoji="0" lang="ru-RU" sz="28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организации профсоюза</a:t>
            </a:r>
            <a:endParaRPr lang="ru-RU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работников образования</a:t>
            </a:r>
            <a:endParaRPr kumimoji="0" lang="ru-RU" sz="28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1662499"/>
            <a:ext cx="7772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Первичных профсоюзных организаций – 25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Малочисленных - 13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общеобразовательные школы – 18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дошкольные образовательные учреждения – 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дополнительное образование –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категории другие –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работающих в сфере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района – 1159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Членов профсоюза –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общеобразовательные школы –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педработников-96, дошкольников-59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-дошкольные образовательные учреждения –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педработников – 47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дополнительное образование –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педработников – 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категории другие -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Педработников-7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Охват профсоюзным членством –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24,9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Принято в профсоюз –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Выбыло из профсоюза – 14 человека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828800" y="914400"/>
            <a:ext cx="53110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Социальное партнёрство</a:t>
            </a:r>
            <a:endParaRPr kumimoji="0" lang="ru-RU" sz="32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66800" y="20574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трёхсторонняя комиссия по регулированию социально-трудовых отношений в МР «Сретенский район»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межведомственная комиссия по охране труда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комиссия Независимой оценки качества образования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-коллегия Управления образованием администрации  МР «Сретенский район».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Взаимодействие с органами исполнительной и законодательной</a:t>
            </a:r>
            <a:r>
              <a:rPr kumimoji="0" lang="ru-RU" sz="3200" b="1" i="0" u="none" strike="noStrike" normalizeH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власти</a:t>
            </a:r>
            <a:endParaRPr kumimoji="0" lang="ru-RU" sz="105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Представительство от районной организации     профсоюза работников образования </a:t>
            </a:r>
            <a:endParaRPr kumimoji="0" lang="ru-RU" sz="28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2976264"/>
            <a:ext cx="7772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Общественная палата при администрации МР «Сретенский район»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Кархова Ольга Николаевна, председатель Сретенской территориальной организации профсоюза работников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общественный Совет при администрации МР «Сретенский район»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Черта Екатерина Георгиевна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первичная профсоюзная организация МОУ «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нская ООШ» , директор)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00400" y="381000"/>
            <a:ext cx="23910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Наши дела</a:t>
            </a:r>
            <a:endParaRPr kumimoji="0" lang="ru-RU" sz="3200" b="1" i="0" u="none" strike="noStrike" normalizeH="0" baseline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275546"/>
            <a:ext cx="785586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Во всех образовательных учреждениях заключены и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действуют коллективные договоры и продолжается работа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по их обновлению, используя новые макеты, которые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подготовлены 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Краевой организацией профсоюза работников образования.</a:t>
            </a:r>
          </a:p>
          <a:p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endParaRPr lang="ru-RU" sz="1400" dirty="0" smtClean="0">
              <a:solidFill>
                <a:srgbClr val="000000"/>
              </a:solidFill>
              <a:latin typeface="YS Text"/>
            </a:endParaRP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В 2020 году создана и активно работает группа в </a:t>
            </a:r>
            <a:r>
              <a:rPr lang="en-US" sz="1400" dirty="0" err="1" smtClean="0">
                <a:solidFill>
                  <a:srgbClr val="000000"/>
                </a:solidFill>
                <a:latin typeface="YS Text"/>
              </a:rPr>
              <a:t>WhatsApp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«Сретенский профсоюз»,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д</a:t>
            </a:r>
            <a:r>
              <a:rPr lang="ru-RU" sz="1400" smtClean="0">
                <a:solidFill>
                  <a:srgbClr val="000000"/>
                </a:solidFill>
                <a:latin typeface="YS Text"/>
              </a:rPr>
              <a:t>ля 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председателей первичных профсоюзных организаций.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</a:t>
            </a:r>
          </a:p>
          <a:p>
            <a:endParaRPr lang="ru-RU" sz="1400" dirty="0">
              <a:solidFill>
                <a:srgbClr val="000000"/>
              </a:solidFill>
              <a:latin typeface="YS Text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ноябре 2021 года 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в 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районе проведена общероссийская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тематическая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проверка безопасности и охраны труда при проведении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занятий по физической культуре и спорту. В ходе ОТП проверено 8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образовательных учреждений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.</a:t>
            </a:r>
          </a:p>
          <a:p>
            <a:endParaRPr lang="ru-RU" sz="1400" dirty="0" smtClean="0">
              <a:solidFill>
                <a:srgbClr val="000000"/>
              </a:solidFill>
              <a:latin typeface="YS Text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Традиционными в первичных профсоюзных организациях МР «Сретенский район» стали: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посвящение в педагоги молодых специалистов, забота о ветеранах педагогического труда,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м</a:t>
            </a:r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отивация членов профсоюза грамотами территориальной организации профсоюза.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Особое внимание уделяется оказанию материальной помощи членам профсоюза</a:t>
            </a:r>
            <a:endParaRPr lang="ru-RU" sz="1400" dirty="0">
              <a:solidFill>
                <a:srgbClr val="000000"/>
              </a:solidFill>
              <a:latin typeface="YS Text"/>
            </a:endParaRPr>
          </a:p>
          <a:p>
            <a:endParaRPr lang="ru-RU" sz="1400" dirty="0" smtClean="0">
              <a:solidFill>
                <a:srgbClr val="000000"/>
              </a:solidFill>
              <a:latin typeface="YS Text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endParaRPr lang="ru-RU" sz="1400" dirty="0">
              <a:solidFill>
                <a:srgbClr val="000000"/>
              </a:solidFill>
              <a:latin typeface="YS Text"/>
            </a:endParaRPr>
          </a:p>
          <a:p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pc\Desktop\20211008_16025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6450" y="220008"/>
            <a:ext cx="3357245" cy="283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pc\Desktop\20211214_10304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899025" cy="3084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pc\Desktop\20210827_15341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63515" y="3507740"/>
            <a:ext cx="3725545" cy="297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pc\Desktop\20211005_16145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1600" y="3191438"/>
            <a:ext cx="4495799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71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1177" y="304800"/>
            <a:ext cx="4572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YS Text"/>
              </a:rPr>
              <a:t>                    Заключение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Сретенская территориальная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организация Профсоюза работников образования будет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и дальше эффективно действовать и решать следующие задачи: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1.Добиваться повышения благосостояния и жизненного уровня членов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профсоюза работников образования.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2.Обеспечивать защиту прав каждого члена профсоюза работников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образования на труд, получение профессий и повышение квалификации,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справедливую и своевременную оплату труда.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3.Содействовать охране здоровья, созданию здоровых и безопасных условий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труда членов Профсоюза работников образования.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4.Осуществлять общественный контроль за практической реализацией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YS Text"/>
              </a:rPr>
              <a:t>признаваемых законом приоритетов в сфере образования и науки.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5.Укреплять организационное единство, развивать солидарность,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взаимопомощь и сотрудничество профсоюзных организаций и членов Профсоюза</a:t>
            </a:r>
          </a:p>
          <a:p>
            <a:r>
              <a:rPr lang="ru-RU" sz="1400" dirty="0">
                <a:solidFill>
                  <a:srgbClr val="000000"/>
                </a:solidFill>
                <a:latin typeface="YS Text"/>
              </a:rPr>
              <a:t>работников образования и науки. 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1566305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398</TotalTime>
  <Words>489</Words>
  <Application>Microsoft Office PowerPoint</Application>
  <PresentationFormat>Экран (4:3)</PresentationFormat>
  <Paragraphs>90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Windows User</cp:lastModifiedBy>
  <cp:revision>298</cp:revision>
  <dcterms:created xsi:type="dcterms:W3CDTF">2018-10-09T12:17:30Z</dcterms:created>
  <dcterms:modified xsi:type="dcterms:W3CDTF">2022-05-17T11:38:45Z</dcterms:modified>
</cp:coreProperties>
</file>